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>
      <p:cViewPr varScale="1">
        <p:scale>
          <a:sx n="62" d="100"/>
          <a:sy n="62" d="100"/>
        </p:scale>
        <p:origin x="6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30468-6DBF-4B94-BF63-A16E03666787}" type="datetimeFigureOut">
              <a:rPr lang="en-IN" smtClean="0"/>
              <a:pPr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4D1F5-070B-4D11-9A45-2629554AF07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941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8841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WORKING WITH QUERIES, FORMS AND REPORTS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VIII , Ch-3</a:t>
            </a:r>
          </a:p>
          <a:p>
            <a:r>
              <a:rPr lang="en-US" sz="2500">
                <a:solidFill>
                  <a:schemeClr val="tx1"/>
                </a:solidFill>
              </a:rPr>
              <a:t>PERIOD-4</a:t>
            </a:r>
            <a:endParaRPr lang="en-IN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52320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508D-4B1A-4AC8-AF5A-0F88BF1B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236EC-18E8-4134-B48D-1AA6486EC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Student will learn short questions in the form of fill in the blanks?</a:t>
            </a:r>
          </a:p>
          <a:p>
            <a:r>
              <a:rPr lang="en-IN" sz="2000" dirty="0"/>
              <a:t>Student will learn I mark questions in form of true/false and mcqs?</a:t>
            </a:r>
          </a:p>
          <a:p>
            <a:r>
              <a:rPr lang="en-IN" sz="2000" dirty="0"/>
              <a:t>Students will learn long questions having two marks.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7DF678A0-A5AE-C551-7C6C-D91471F538C2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299692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36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26796-A1A7-4AB3-A658-6D9241446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ED8FD-7FF3-4D41-8FA3-FEBA2EBD8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3BC5B4-472C-4544-9578-B526D6656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342183" y="-817041"/>
            <a:ext cx="4243610" cy="8712968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770DFBB1-4D5E-C515-1902-A456F4F2360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42071" y="17329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6258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AEA7B-B7D4-4ED7-B8C3-3A0F32088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97E33-8C90-4C24-89BE-FB0B4C34B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57EAF0-1210-4C6D-8D73-DACEB6C34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716324" y="-658924"/>
            <a:ext cx="3845024" cy="8363272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EB52F894-31C6-BEEF-D55C-B73B4FFAE6D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108399" y="340049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98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FD5A9-365B-4DAA-9813-0A806C28E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2DF8A-6306-4D6E-AAE8-594FE3AF7AA5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6200000">
            <a:off x="-2506532" y="2929400"/>
            <a:ext cx="13249472" cy="5488450"/>
          </a:xfrm>
        </p:spPr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8AB925-5857-4E74-A0D6-91C707A42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02024" y="-801216"/>
            <a:ext cx="3312368" cy="8316416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864144E2-91BC-440F-7735-C2840FAE32DD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47208" y="27463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265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523FD-5E27-464D-A41E-585346F2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B2D32-8DDD-445C-BE67-D97896888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38F2F7-513F-489B-A9BD-8915D15CB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05475" y="-725762"/>
            <a:ext cx="3989040" cy="8640962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7E740AEB-4E0D-DCA9-41E4-1F4CB1DD96C3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68630" y="27970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602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78CC-6C7D-4108-B1D7-9E7B0E8D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441BC-4DFC-4F12-83C2-54C7A29A2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555E26-B5AC-44A5-A02D-5979A9911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99692" y="-599493"/>
            <a:ext cx="4421088" cy="8820472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6B6921A0-6F41-9660-D444-A5D33552F90B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80312" y="184276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560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1CDB-2515-404C-AC5D-1DD84801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77DC5-B656-4475-B852-7B1EFB2A0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22D19-C9A6-413D-913F-7E66FB91B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23829" y="-999493"/>
            <a:ext cx="3024336" cy="8424937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7B7CD95D-4374-5A13-5E80-E48AC6F022CD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52320" y="26694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490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F36E0002-DBBD-6293-36DB-4661E30C15AB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41700" y="226424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57</Words>
  <Application>Microsoft Office PowerPoint</Application>
  <PresentationFormat>On-screen Show (4:3)</PresentationFormat>
  <Paragraphs>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WORKING WITH QUERIES, FORMS AND REPORTS</vt:lpstr>
      <vt:lpstr>LEARNING OUTCOMES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Ashish Ray</cp:lastModifiedBy>
  <cp:revision>74</cp:revision>
  <dcterms:created xsi:type="dcterms:W3CDTF">2020-06-19T05:51:45Z</dcterms:created>
  <dcterms:modified xsi:type="dcterms:W3CDTF">2022-05-20T11:52:38Z</dcterms:modified>
</cp:coreProperties>
</file>